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5" r:id="rId4"/>
    <p:sldId id="258" r:id="rId5"/>
    <p:sldId id="262" r:id="rId6"/>
    <p:sldId id="263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058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7395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775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3655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62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7034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6210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2027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938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647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01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35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512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940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9035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63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328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A70B4-4824-4EE6-A1DD-DFE111B1AEFB}" type="datetimeFigureOut">
              <a:rPr lang="ru-RU" smtClean="0"/>
              <a:t>21.10.2018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EEDBD-5F4A-4CC9-8FFB-B0368D6089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6090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68C90B-4A1C-4EDA-86B9-E7AB2B243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4792" y="-3261336"/>
            <a:ext cx="17929982" cy="11954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9ED53D-ADA4-4D19-BC4D-748A24395A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 is in the air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36AB6-13F7-4BC9-BDA3-D225DEDC5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and project presentation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405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CONTEXT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6553-1A40-4647-8D8E-86439264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800" dirty="0"/>
              <a:t>12% of Infant mortality</a:t>
            </a:r>
          </a:p>
          <a:p>
            <a:pPr marL="0" indent="0">
              <a:buNone/>
            </a:pPr>
            <a:r>
              <a:rPr lang="en-US" dirty="0"/>
              <a:t>World Health Organization, data of 1997 –  2006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800" dirty="0"/>
              <a:t>1% of World GDP lost to air pollution</a:t>
            </a:r>
          </a:p>
          <a:p>
            <a:pPr marL="0" indent="0">
              <a:buNone/>
            </a:pPr>
            <a:r>
              <a:rPr lang="en-US" dirty="0"/>
              <a:t>OECD, 2060 projections</a:t>
            </a: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9315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6553-1A40-4647-8D8E-86439264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000" dirty="0"/>
              <a:t>Kindergarten or school</a:t>
            </a:r>
          </a:p>
          <a:p>
            <a:pPr marL="0" indent="0">
              <a:buNone/>
            </a:pPr>
            <a:r>
              <a:rPr lang="en-US" i="1" dirty="0"/>
              <a:t>Can we plan outdoor trip tomorrow?</a:t>
            </a:r>
          </a:p>
          <a:p>
            <a:pPr marL="0" indent="0">
              <a:buNone/>
            </a:pPr>
            <a:r>
              <a:rPr lang="en-US" sz="4000" dirty="0"/>
              <a:t>Pharmacy</a:t>
            </a:r>
          </a:p>
          <a:p>
            <a:pPr marL="0" indent="0">
              <a:buNone/>
            </a:pPr>
            <a:r>
              <a:rPr lang="en-US" i="1" dirty="0"/>
              <a:t>Should we stock on asthma medication?</a:t>
            </a:r>
          </a:p>
          <a:p>
            <a:pPr marL="0" indent="0">
              <a:buNone/>
            </a:pPr>
            <a:r>
              <a:rPr lang="en-US" sz="4000" dirty="0"/>
              <a:t>Tourist Rental Business</a:t>
            </a:r>
          </a:p>
          <a:p>
            <a:pPr marL="0" indent="0">
              <a:buNone/>
            </a:pPr>
            <a:r>
              <a:rPr lang="en-US" i="1" dirty="0"/>
              <a:t>Bring in more workers to cope with the demand?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660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Team*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6553-1A40-4647-8D8E-86439264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Valentin Alekseev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MSc CS, Honors from SUAI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Passion for</a:t>
            </a:r>
          </a:p>
          <a:p>
            <a:pPr marL="0" indent="0">
              <a:buNone/>
            </a:pPr>
            <a:r>
              <a:rPr lang="en-US" dirty="0"/>
              <a:t>… Data Science</a:t>
            </a:r>
          </a:p>
          <a:p>
            <a:pPr marL="0" indent="0">
              <a:buNone/>
            </a:pPr>
            <a:r>
              <a:rPr lang="en-US" dirty="0"/>
              <a:t>… Machine Learning</a:t>
            </a:r>
          </a:p>
          <a:p>
            <a:pPr marL="0" indent="0">
              <a:buNone/>
            </a:pPr>
            <a:r>
              <a:rPr lang="en-US" dirty="0"/>
              <a:t>… Earth observation</a:t>
            </a:r>
          </a:p>
          <a:p>
            <a:pPr marL="0" indent="0">
              <a:buNone/>
            </a:pPr>
            <a:r>
              <a:rPr lang="en-US" dirty="0"/>
              <a:t>… Data-driven </a:t>
            </a:r>
            <a:r>
              <a:rPr lang="en-US" i="1" dirty="0"/>
              <a:t>business management</a:t>
            </a:r>
          </a:p>
          <a:p>
            <a:pPr marL="0" indent="0">
              <a:buNone/>
            </a:pPr>
            <a:endParaRPr lang="en-US" dirty="0"/>
          </a:p>
          <a:p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963E37-61FA-4778-AE72-D2C6DD445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689" y="2742060"/>
            <a:ext cx="3774554" cy="2515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AD1224-7091-4D0A-A3F1-CBDFAC09A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" y="3429000"/>
            <a:ext cx="2189467" cy="48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3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Data to Decision</a:t>
            </a:r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CC15F5-BECF-41A1-AEEE-0EEDF3824E7F}"/>
              </a:ext>
            </a:extLst>
          </p:cNvPr>
          <p:cNvSpPr/>
          <p:nvPr/>
        </p:nvSpPr>
        <p:spPr>
          <a:xfrm>
            <a:off x="613610" y="3133860"/>
            <a:ext cx="2346156" cy="499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NASA GEOS-5</a:t>
            </a:r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B46305-BE2D-4077-88BA-1F66DBAE7454}"/>
              </a:ext>
            </a:extLst>
          </p:cNvPr>
          <p:cNvSpPr/>
          <p:nvPr/>
        </p:nvSpPr>
        <p:spPr>
          <a:xfrm>
            <a:off x="372978" y="2243522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sources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B86ED2-9734-4A2A-AE22-801A9AFBCD83}"/>
              </a:ext>
            </a:extLst>
          </p:cNvPr>
          <p:cNvSpPr/>
          <p:nvPr/>
        </p:nvSpPr>
        <p:spPr>
          <a:xfrm>
            <a:off x="4828676" y="2478505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Air Alert Trainer</a:t>
            </a:r>
            <a:endParaRPr lang="ru-RU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C94672-B949-4DA9-9CE3-46A74941B2D8}"/>
              </a:ext>
            </a:extLst>
          </p:cNvPr>
          <p:cNvCxnSpPr>
            <a:cxnSpLocks/>
          </p:cNvCxnSpPr>
          <p:nvPr/>
        </p:nvCxnSpPr>
        <p:spPr>
          <a:xfrm>
            <a:off x="6242386" y="3641559"/>
            <a:ext cx="0" cy="67777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5EEACBE-64B7-4707-BE3B-8789A68C711E}"/>
              </a:ext>
            </a:extLst>
          </p:cNvPr>
          <p:cNvSpPr/>
          <p:nvPr/>
        </p:nvSpPr>
        <p:spPr>
          <a:xfrm>
            <a:off x="4828675" y="4592053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Area Model</a:t>
            </a:r>
            <a:endParaRPr lang="ru-RU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C0F610-F0EF-4786-BC73-22B8822EE82E}"/>
              </a:ext>
            </a:extLst>
          </p:cNvPr>
          <p:cNvCxnSpPr>
            <a:cxnSpLocks/>
          </p:cNvCxnSpPr>
          <p:nvPr/>
        </p:nvCxnSpPr>
        <p:spPr>
          <a:xfrm>
            <a:off x="7908763" y="5037221"/>
            <a:ext cx="88231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805E7FD-C6E4-4F10-AABF-8ADF2F9D7C48}"/>
              </a:ext>
            </a:extLst>
          </p:cNvPr>
          <p:cNvSpPr/>
          <p:nvPr/>
        </p:nvSpPr>
        <p:spPr>
          <a:xfrm>
            <a:off x="9043744" y="4592053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  <a:endParaRPr lang="ru-RU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A6FAF0-3434-40D8-8883-4B101E5C3A4D}"/>
              </a:ext>
            </a:extLst>
          </p:cNvPr>
          <p:cNvCxnSpPr>
            <a:cxnSpLocks/>
          </p:cNvCxnSpPr>
          <p:nvPr/>
        </p:nvCxnSpPr>
        <p:spPr>
          <a:xfrm>
            <a:off x="3573380" y="2935705"/>
            <a:ext cx="88231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51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CC15F5-BECF-41A1-AEEE-0EEDF3824E7F}"/>
              </a:ext>
            </a:extLst>
          </p:cNvPr>
          <p:cNvSpPr/>
          <p:nvPr/>
        </p:nvSpPr>
        <p:spPr>
          <a:xfrm>
            <a:off x="613610" y="3133860"/>
            <a:ext cx="2346156" cy="499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NASA GEOS-5</a:t>
            </a:r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B46305-BE2D-4077-88BA-1F66DBAE7454}"/>
              </a:ext>
            </a:extLst>
          </p:cNvPr>
          <p:cNvSpPr/>
          <p:nvPr/>
        </p:nvSpPr>
        <p:spPr>
          <a:xfrm>
            <a:off x="372978" y="2243522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sources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B86ED2-9734-4A2A-AE22-801A9AFBCD83}"/>
              </a:ext>
            </a:extLst>
          </p:cNvPr>
          <p:cNvSpPr/>
          <p:nvPr/>
        </p:nvSpPr>
        <p:spPr>
          <a:xfrm>
            <a:off x="4828676" y="2478505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Air Alert Trainer</a:t>
            </a:r>
            <a:endParaRPr lang="ru-RU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C94672-B949-4DA9-9CE3-46A74941B2D8}"/>
              </a:ext>
            </a:extLst>
          </p:cNvPr>
          <p:cNvCxnSpPr>
            <a:cxnSpLocks/>
          </p:cNvCxnSpPr>
          <p:nvPr/>
        </p:nvCxnSpPr>
        <p:spPr>
          <a:xfrm>
            <a:off x="6242386" y="3641559"/>
            <a:ext cx="0" cy="677777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5EEACBE-64B7-4707-BE3B-8789A68C711E}"/>
              </a:ext>
            </a:extLst>
          </p:cNvPr>
          <p:cNvSpPr/>
          <p:nvPr/>
        </p:nvSpPr>
        <p:spPr>
          <a:xfrm>
            <a:off x="4828675" y="4592053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Area Model</a:t>
            </a:r>
            <a:endParaRPr lang="ru-RU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C0F610-F0EF-4786-BC73-22B8822EE82E}"/>
              </a:ext>
            </a:extLst>
          </p:cNvPr>
          <p:cNvCxnSpPr>
            <a:cxnSpLocks/>
          </p:cNvCxnSpPr>
          <p:nvPr/>
        </p:nvCxnSpPr>
        <p:spPr>
          <a:xfrm>
            <a:off x="7908763" y="5037221"/>
            <a:ext cx="88231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805E7FD-C6E4-4F10-AABF-8ADF2F9D7C48}"/>
              </a:ext>
            </a:extLst>
          </p:cNvPr>
          <p:cNvSpPr/>
          <p:nvPr/>
        </p:nvSpPr>
        <p:spPr>
          <a:xfrm>
            <a:off x="9043744" y="4592053"/>
            <a:ext cx="2827421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  <a:endParaRPr lang="ru-RU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A6FAF0-3434-40D8-8883-4B101E5C3A4D}"/>
              </a:ext>
            </a:extLst>
          </p:cNvPr>
          <p:cNvCxnSpPr>
            <a:cxnSpLocks/>
          </p:cNvCxnSpPr>
          <p:nvPr/>
        </p:nvCxnSpPr>
        <p:spPr>
          <a:xfrm>
            <a:off x="3573380" y="2935705"/>
            <a:ext cx="88231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F3D0F30-BCDE-4494-BC56-BA8B69CE2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900" y="2951744"/>
            <a:ext cx="745966" cy="7459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75A7E8-AC45-4D80-9F94-EF9772E48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714" y="5203289"/>
            <a:ext cx="890338" cy="89033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CA44F31-206F-408F-BCF5-D8A872C48D1A}"/>
              </a:ext>
            </a:extLst>
          </p:cNvPr>
          <p:cNvSpPr/>
          <p:nvPr/>
        </p:nvSpPr>
        <p:spPr>
          <a:xfrm>
            <a:off x="1464841" y="4592053"/>
            <a:ext cx="1946108" cy="890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Air Alert Setup</a:t>
            </a:r>
            <a:endParaRPr lang="ru-RU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8CA8203-94CC-4D03-A1DB-EE43C0D4EB1D}"/>
              </a:ext>
            </a:extLst>
          </p:cNvPr>
          <p:cNvCxnSpPr>
            <a:cxnSpLocks/>
          </p:cNvCxnSpPr>
          <p:nvPr/>
        </p:nvCxnSpPr>
        <p:spPr>
          <a:xfrm>
            <a:off x="3678655" y="5033210"/>
            <a:ext cx="88231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94041998-99C5-458F-911F-6EB584A604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40" y="5304292"/>
            <a:ext cx="1295152" cy="68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4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067F6-0D93-4F3F-A26C-8D5F05D5B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Data: NASA GEOS-5 FP in NetCDF4 format, PM 2.5</a:t>
            </a:r>
          </a:p>
          <a:p>
            <a:pPr marL="0" indent="0">
              <a:buNone/>
            </a:pPr>
            <a:r>
              <a:rPr lang="en-US" sz="3200" dirty="0"/>
              <a:t>Processing: Python 2.7, Flask</a:t>
            </a:r>
          </a:p>
          <a:p>
            <a:pPr marL="0" indent="0">
              <a:buNone/>
            </a:pPr>
            <a:r>
              <a:rPr lang="en-US" sz="3200" dirty="0"/>
              <a:t>Machine Learning:  Google TensorFlow, </a:t>
            </a:r>
            <a:r>
              <a:rPr lang="en-US" sz="3200" dirty="0" err="1"/>
              <a:t>TFLearn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32051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89BF5C-533A-4A34-8ADD-A8AF1395E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71" y="2224339"/>
            <a:ext cx="6274175" cy="44877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173902-866E-487C-9838-385BC5918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449" y="1700464"/>
            <a:ext cx="5689183" cy="29753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E4948B-13B1-4F8A-AACC-0911C67A3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936" y="2370222"/>
            <a:ext cx="4732421" cy="35493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EAD3EA-6C96-4220-B7BA-24415BE5E1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126" y="2889083"/>
            <a:ext cx="5097379" cy="38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45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4B28A-1B27-41B7-80E2-F6260F95E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6553-1A40-4647-8D8E-86439264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Mobile application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Advanced push alerts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Connected devices</a:t>
            </a:r>
          </a:p>
          <a:p>
            <a:pPr marL="0" indent="0">
              <a:buNone/>
            </a:pPr>
            <a:endParaRPr lang="ru-RU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FA5D8-9BD3-4313-A21E-B4202A1E4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275" y="4226727"/>
            <a:ext cx="244792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3206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129</TotalTime>
  <Words>161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It is in the air</vt:lpstr>
      <vt:lpstr>Background &amp; CONTEXT</vt:lpstr>
      <vt:lpstr>TARGET audience</vt:lpstr>
      <vt:lpstr>Team*</vt:lpstr>
      <vt:lpstr>From Data to Decision</vt:lpstr>
      <vt:lpstr>Technology</vt:lpstr>
      <vt:lpstr>Technology</vt:lpstr>
      <vt:lpstr>IN ACTION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Alexeev Valentin</dc:creator>
  <cp:lastModifiedBy>Alexeev Valentin</cp:lastModifiedBy>
  <cp:revision>8</cp:revision>
  <dcterms:created xsi:type="dcterms:W3CDTF">2018-10-21T10:01:52Z</dcterms:created>
  <dcterms:modified xsi:type="dcterms:W3CDTF">2018-10-21T12:25:53Z</dcterms:modified>
</cp:coreProperties>
</file>

<file path=docProps/thumbnail.jpeg>
</file>